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Youngest Script" charset="1" panose="000005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869" t="-312" r="-60869" b="-31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635599" y="1059293"/>
            <a:ext cx="16447046" cy="23036586"/>
            <a:chOff x="0" y="0"/>
            <a:chExt cx="21929395" cy="30715449"/>
          </a:xfrm>
        </p:grpSpPr>
        <p:sp>
          <p:nvSpPr>
            <p:cNvPr name="Freeform 4" id="4"/>
            <p:cNvSpPr/>
            <p:nvPr/>
          </p:nvSpPr>
          <p:spPr>
            <a:xfrm flipH="false" flipV="false" rot="236232">
              <a:off x="738000" y="684735"/>
              <a:ext cx="20580600" cy="18498456"/>
            </a:xfrm>
            <a:custGeom>
              <a:avLst/>
              <a:gdLst/>
              <a:ahLst/>
              <a:cxnLst/>
              <a:rect r="r" b="b" t="t" l="l"/>
              <a:pathLst>
                <a:path h="18498456" w="20580600">
                  <a:moveTo>
                    <a:pt x="0" y="0"/>
                  </a:moveTo>
                  <a:lnTo>
                    <a:pt x="20580600" y="0"/>
                  </a:lnTo>
                  <a:lnTo>
                    <a:pt x="20580600" y="18498456"/>
                  </a:lnTo>
                  <a:lnTo>
                    <a:pt x="0" y="18498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49336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236232">
              <a:off x="3659580" y="18929913"/>
              <a:ext cx="6543490" cy="5763511"/>
            </a:xfrm>
            <a:custGeom>
              <a:avLst/>
              <a:gdLst/>
              <a:ahLst/>
              <a:cxnLst/>
              <a:rect r="r" b="b" t="t" l="l"/>
              <a:pathLst>
                <a:path h="5763511" w="6543490">
                  <a:moveTo>
                    <a:pt x="0" y="0"/>
                  </a:moveTo>
                  <a:lnTo>
                    <a:pt x="6543490" y="0"/>
                  </a:lnTo>
                  <a:lnTo>
                    <a:pt x="6543490" y="5763511"/>
                  </a:lnTo>
                  <a:lnTo>
                    <a:pt x="0" y="5763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2237" t="-462014" r="-206554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613977">
              <a:off x="977494" y="17730401"/>
              <a:ext cx="11640319" cy="12046902"/>
            </a:xfrm>
            <a:custGeom>
              <a:avLst/>
              <a:gdLst/>
              <a:ahLst/>
              <a:cxnLst/>
              <a:rect r="r" b="b" t="t" l="l"/>
              <a:pathLst>
                <a:path h="12046902" w="11640319">
                  <a:moveTo>
                    <a:pt x="0" y="0"/>
                  </a:moveTo>
                  <a:lnTo>
                    <a:pt x="11640319" y="0"/>
                  </a:lnTo>
                  <a:lnTo>
                    <a:pt x="11640319" y="12046903"/>
                  </a:lnTo>
                  <a:lnTo>
                    <a:pt x="0" y="120469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-1613340">
            <a:off x="8030559" y="25751896"/>
            <a:ext cx="11370883" cy="11774305"/>
          </a:xfrm>
          <a:custGeom>
            <a:avLst/>
            <a:gdLst/>
            <a:ahLst/>
            <a:cxnLst/>
            <a:rect r="r" b="b" t="t" l="l"/>
            <a:pathLst>
              <a:path h="11774305" w="11370883">
                <a:moveTo>
                  <a:pt x="0" y="0"/>
                </a:moveTo>
                <a:lnTo>
                  <a:pt x="11370882" y="0"/>
                </a:lnTo>
                <a:lnTo>
                  <a:pt x="11370882" y="11774305"/>
                </a:lnTo>
                <a:lnTo>
                  <a:pt x="0" y="117743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6196">
            <a:off x="19105151" y="1869003"/>
            <a:ext cx="13223855" cy="14816644"/>
          </a:xfrm>
          <a:custGeom>
            <a:avLst/>
            <a:gdLst/>
            <a:ahLst/>
            <a:cxnLst/>
            <a:rect r="r" b="b" t="t" l="l"/>
            <a:pathLst>
              <a:path h="14816644" w="13223855">
                <a:moveTo>
                  <a:pt x="0" y="0"/>
                </a:moveTo>
                <a:lnTo>
                  <a:pt x="13223855" y="0"/>
                </a:lnTo>
                <a:lnTo>
                  <a:pt x="13223855" y="14816644"/>
                </a:lnTo>
                <a:lnTo>
                  <a:pt x="0" y="148166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30306" y="13099245"/>
            <a:ext cx="19007498" cy="518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76"/>
              </a:lnSpc>
            </a:pPr>
            <a:r>
              <a:rPr lang="en-US" sz="38132">
                <a:solidFill>
                  <a:srgbClr val="C87471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Olivia's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173826" y="19114675"/>
            <a:ext cx="21084349" cy="6579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47"/>
              </a:lnSpc>
            </a:pPr>
            <a:r>
              <a:rPr lang="en-US" sz="24900">
                <a:solidFill>
                  <a:srgbClr val="5E7261"/>
                </a:solidFill>
                <a:latin typeface="Montserrat"/>
                <a:ea typeface="Montserrat"/>
                <a:cs typeface="Montserrat"/>
                <a:sym typeface="Montserrat"/>
              </a:rPr>
              <a:t>BRIDAL SHOWER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670513" y="1354193"/>
            <a:ext cx="10090974" cy="1219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61"/>
              </a:lnSpc>
            </a:pPr>
            <a:r>
              <a:rPr lang="en-US" sz="7258" spc="783">
                <a:solidFill>
                  <a:srgbClr val="5E7261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DAGysz4GZc0</dc:identifier>
  <dcterms:modified xsi:type="dcterms:W3CDTF">2011-08-01T06:04:30Z</dcterms:modified>
  <cp:revision>1</cp:revision>
  <dc:title>Pink Minimalist Floral Bridal Shower Welcome Flyer (30 x 40 in)</dc:title>
</cp:coreProperties>
</file>